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17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45331" y="569312"/>
            <a:ext cx="8637069" cy="2040759"/>
          </a:xfrm>
        </p:spPr>
        <p:txBody>
          <a:bodyPr/>
          <a:lstStyle/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45331" y="2890347"/>
            <a:ext cx="8637069" cy="27484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D104D357-04D0-1E4F-9A16-CA7FA721614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-70068" y="2726523"/>
            <a:ext cx="2452414" cy="2170231"/>
          </a:xfrm>
          <a:solidFill>
            <a:srgbClr val="545651"/>
          </a:solidFill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22242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8621" y="4800601"/>
            <a:ext cx="7903779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78621" y="402899"/>
            <a:ext cx="7903779" cy="43246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78621" y="5367339"/>
            <a:ext cx="7903779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340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.jpg"/>
          <p:cNvPicPr>
            <a:picLocks noChangeAspect="1"/>
          </p:cNvPicPr>
          <p:nvPr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12192000" cy="68777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3219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6947" y="2130426"/>
            <a:ext cx="9240253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96585" y="3886200"/>
            <a:ext cx="760962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9464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93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688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3AF8A531-2F7E-9F45-BD52-E0BB89D0F29D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-70068" y="2726523"/>
            <a:ext cx="2452414" cy="2170231"/>
          </a:xfrm>
          <a:solidFill>
            <a:srgbClr val="545651"/>
          </a:solidFill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-76200"/>
            <a:ext cx="12192000" cy="6934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0" name="Picture 9" descr="bg.jpg"/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12192000" cy="6953907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24191" y="5918200"/>
            <a:ext cx="12216192" cy="939800"/>
          </a:xfrm>
          <a:prstGeom prst="rect">
            <a:avLst/>
          </a:prstGeom>
          <a:solidFill>
            <a:srgbClr val="41061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1" name="Picture 10" descr="horizontalwords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904" y="5791200"/>
            <a:ext cx="6513095" cy="1150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DAFA956-01AA-F540-B0CC-93D5AD0CCA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7997" y="6143763"/>
            <a:ext cx="1960245" cy="48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064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F5128C2F-A7DB-7446-9B0D-8970E4C3900D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-70068" y="2726523"/>
            <a:ext cx="2452414" cy="2170231"/>
          </a:xfrm>
          <a:solidFill>
            <a:srgbClr val="545651"/>
          </a:solidFill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31322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8625" y="4501931"/>
            <a:ext cx="7647663" cy="126704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78625" y="3011380"/>
            <a:ext cx="7647663" cy="139552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4B209B1A-27B8-7D4F-A9FC-7B20E09A534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-70068" y="2726523"/>
            <a:ext cx="2452414" cy="2170231"/>
          </a:xfrm>
          <a:solidFill>
            <a:srgbClr val="545651"/>
          </a:solidFill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114273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4581" y="274639"/>
            <a:ext cx="8617819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64581" y="1600202"/>
            <a:ext cx="45211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50189" y="1600202"/>
            <a:ext cx="453221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4581" y="6356352"/>
            <a:ext cx="1580055" cy="365125"/>
          </a:xfrm>
        </p:spPr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43090" y="6356352"/>
            <a:ext cx="386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5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3083" y="274638"/>
            <a:ext cx="8579317" cy="741363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03083" y="1215233"/>
            <a:ext cx="4669470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03083" y="1854994"/>
            <a:ext cx="4669470" cy="43636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84303" y="1215233"/>
            <a:ext cx="429809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84303" y="1854994"/>
            <a:ext cx="4298097" cy="43636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003083" y="6356352"/>
            <a:ext cx="1580055" cy="365125"/>
          </a:xfrm>
        </p:spPr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572551" y="6356352"/>
            <a:ext cx="386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AA3E30C6-87ED-8045-BF61-7237FBA8BF8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-70068" y="2726523"/>
            <a:ext cx="2452414" cy="2170231"/>
          </a:xfrm>
          <a:solidFill>
            <a:srgbClr val="545651"/>
          </a:solidFill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13644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11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D7892604-925E-4D4D-AEA8-578D0F58454C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-70068" y="2726523"/>
            <a:ext cx="2452414" cy="2170231"/>
          </a:xfrm>
          <a:solidFill>
            <a:srgbClr val="545651"/>
          </a:solidFill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-76200"/>
            <a:ext cx="12192000" cy="6934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0" name="Picture 9" descr="bg.jpg"/>
          <p:cNvPicPr>
            <a:picLocks noChangeAspect="1"/>
          </p:cNvPicPr>
          <p:nvPr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12192000" cy="695390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24191" y="5918200"/>
            <a:ext cx="12216192" cy="939800"/>
          </a:xfrm>
          <a:prstGeom prst="rect">
            <a:avLst/>
          </a:prstGeom>
          <a:solidFill>
            <a:srgbClr val="41061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596" y="6221289"/>
            <a:ext cx="2664869" cy="425245"/>
          </a:xfrm>
          <a:prstGeom prst="rect">
            <a:avLst/>
          </a:prstGeom>
        </p:spPr>
      </p:pic>
      <p:pic>
        <p:nvPicPr>
          <p:cNvPr id="11" name="Picture 10" descr="horizontalword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200" y="5791200"/>
            <a:ext cx="7416800" cy="11503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-76200"/>
            <a:ext cx="12192000" cy="6934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3" name="Picture 12" descr="bg.jpg"/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12192000" cy="6953907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-24191" y="5918200"/>
            <a:ext cx="12216192" cy="939800"/>
          </a:xfrm>
          <a:prstGeom prst="rect">
            <a:avLst/>
          </a:prstGeom>
          <a:solidFill>
            <a:srgbClr val="41061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6" name="Picture 15" descr="horizontalword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200" y="5791200"/>
            <a:ext cx="7416800" cy="11503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38C99E1-E7C7-8F4F-A83E-0DFBB3C24D1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7997" y="6143763"/>
            <a:ext cx="1960245" cy="48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064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5331" y="273050"/>
            <a:ext cx="4744378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89283" y="273053"/>
            <a:ext cx="429311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5331" y="1435103"/>
            <a:ext cx="474437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58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g.jpg"/>
          <p:cNvPicPr>
            <a:picLocks noChangeAspect="1"/>
          </p:cNvPicPr>
          <p:nvPr/>
        </p:nvPicPr>
        <p:blipFill>
          <a:blip r:embed="rId18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-19707"/>
            <a:ext cx="12192000" cy="687770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45331" y="274639"/>
            <a:ext cx="863706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5331" y="1600202"/>
            <a:ext cx="863706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45331" y="6356352"/>
            <a:ext cx="1580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BED9D-E731-4B87-A1F5-612AF45F28CA}" type="datetimeFigureOut">
              <a:rPr lang="en-US" smtClean="0"/>
              <a:t>1/16/20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4145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2" y="-19707"/>
            <a:ext cx="2391103" cy="6877707"/>
          </a:xfrm>
          <a:prstGeom prst="rect">
            <a:avLst/>
          </a:prstGeom>
          <a:solidFill>
            <a:srgbClr val="5D17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4" y="-19707"/>
            <a:ext cx="2336591" cy="565256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0483" y="6356352"/>
            <a:ext cx="9319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8B94401-FBE0-7842-AE1E-43F7E9DB2117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5920" y="5197793"/>
            <a:ext cx="1739265" cy="1341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7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73" r:id="rId15"/>
    <p:sldLayoutId id="2147483674" r:id="rId1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2D2E2B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54565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54565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54565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2966" y="569312"/>
            <a:ext cx="6102156" cy="2040759"/>
          </a:xfrm>
        </p:spPr>
        <p:txBody>
          <a:bodyPr>
            <a:normAutofit/>
          </a:bodyPr>
          <a:lstStyle/>
          <a:p>
            <a:r>
              <a:rPr lang="en-US" sz="3800" b="1" dirty="0"/>
              <a:t>Title goes here in maroon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2966" y="2095930"/>
            <a:ext cx="5927834" cy="514141"/>
          </a:xfrm>
        </p:spPr>
        <p:txBody>
          <a:bodyPr>
            <a:normAutofit/>
          </a:bodyPr>
          <a:lstStyle/>
          <a:p>
            <a:r>
              <a:rPr lang="en-US" sz="2400" dirty="0"/>
              <a:t>Subtitle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12694524"/>
      </p:ext>
    </p:extLst>
  </p:cSld>
  <p:clrMapOvr>
    <a:masterClrMapping/>
  </p:clrMapOvr>
</p:sld>
</file>

<file path=ppt/theme/theme1.xml><?xml version="1.0" encoding="utf-8"?>
<a:theme xmlns:a="http://schemas.openxmlformats.org/drawingml/2006/main" name="MSU_Maroon&amp;Grey">
  <a:themeElements>
    <a:clrScheme name="Custom 1">
      <a:dk1>
        <a:srgbClr val="000000"/>
      </a:dk1>
      <a:lt1>
        <a:srgbClr val="FFFFFF"/>
      </a:lt1>
      <a:dk2>
        <a:srgbClr val="5E091A"/>
      </a:dk2>
      <a:lt2>
        <a:srgbClr val="E2E4DB"/>
      </a:lt2>
      <a:accent1>
        <a:srgbClr val="5E091A"/>
      </a:accent1>
      <a:accent2>
        <a:srgbClr val="410611"/>
      </a:accent2>
      <a:accent3>
        <a:srgbClr val="545651"/>
      </a:accent3>
      <a:accent4>
        <a:srgbClr val="848780"/>
      </a:accent4>
      <a:accent5>
        <a:srgbClr val="B9BDB3"/>
      </a:accent5>
      <a:accent6>
        <a:srgbClr val="890C25"/>
      </a:accent6>
      <a:hlink>
        <a:srgbClr val="890C25"/>
      </a:hlink>
      <a:folHlink>
        <a:srgbClr val="890C25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MSU_Maroon&amp;Grey.thmx</Template>
  <TotalTime>63</TotalTime>
  <Words>8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Palatino Linotype</vt:lpstr>
      <vt:lpstr>MSU_Maroon&amp;Grey</vt:lpstr>
      <vt:lpstr>Title goes here in maroon</vt:lpstr>
    </vt:vector>
  </TitlesOfParts>
  <Company>Mississippi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Rowe</dc:creator>
  <cp:lastModifiedBy>Polk, Kristen</cp:lastModifiedBy>
  <cp:revision>13</cp:revision>
  <dcterms:created xsi:type="dcterms:W3CDTF">2015-07-09T18:42:12Z</dcterms:created>
  <dcterms:modified xsi:type="dcterms:W3CDTF">2020-01-16T16:35:58Z</dcterms:modified>
</cp:coreProperties>
</file>