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4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8" y="2890349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3"/>
            <a:ext cx="3678621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4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6" y="1600204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8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7" y="378940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2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3" y="1600204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8" y="1600204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40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5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6" y="1215235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6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4" y="274640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4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7" y="348217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2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1" y="273055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5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9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9" y="402901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9" y="5367341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4" y="5940104"/>
            <a:ext cx="12191997" cy="917899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Box 8"/>
          <p:cNvSpPr txBox="1"/>
          <p:nvPr userDrawn="1"/>
        </p:nvSpPr>
        <p:spPr>
          <a:xfrm>
            <a:off x="7210724" y="6216620"/>
            <a:ext cx="46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  <a:latin typeface="+mj-lt"/>
              </a:rPr>
              <a:t>Unit Name</a:t>
            </a:r>
            <a:r>
              <a:rPr lang="en-US" sz="1800" baseline="0" dirty="0">
                <a:solidFill>
                  <a:schemeClr val="bg1"/>
                </a:solidFill>
                <a:latin typeface="+mj-lt"/>
              </a:rPr>
              <a:t> Here – Change in Master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319" y="6126166"/>
            <a:ext cx="2305914" cy="56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61517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7597" y="4670890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66</TotalTime>
  <Words>66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11</cp:revision>
  <dcterms:created xsi:type="dcterms:W3CDTF">2015-07-09T18:42:12Z</dcterms:created>
  <dcterms:modified xsi:type="dcterms:W3CDTF">2020-01-16T16:24:04Z</dcterms:modified>
</cp:coreProperties>
</file>