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1782" y="569311"/>
            <a:ext cx="5655018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1782" y="2890346"/>
            <a:ext cx="5655017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2758966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.jpg"/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401086" y="430146"/>
            <a:ext cx="8397229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38" y="274639"/>
            <a:ext cx="81234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8" y="1600201"/>
            <a:ext cx="8123462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234386" y="1600201"/>
            <a:ext cx="2452414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02" y="4501931"/>
            <a:ext cx="7675313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402" y="3011380"/>
            <a:ext cx="7675314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819401" y="378937"/>
            <a:ext cx="7675313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58" y="274639"/>
            <a:ext cx="828734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9458" y="1600201"/>
            <a:ext cx="409700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039" y="1600201"/>
            <a:ext cx="395476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274637"/>
            <a:ext cx="5927834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215232"/>
            <a:ext cx="299544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8966" y="1854994"/>
            <a:ext cx="2995448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9586" y="1215232"/>
            <a:ext cx="275721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9586" y="1854994"/>
            <a:ext cx="2757214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55267" y="274637"/>
            <a:ext cx="2452414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155267" y="3116479"/>
            <a:ext cx="2452414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16723" y="348214"/>
            <a:ext cx="3890524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63309" y="348214"/>
            <a:ext cx="4435005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01" y="273049"/>
            <a:ext cx="5050305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2" y="273052"/>
            <a:ext cx="2722179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901" y="1435102"/>
            <a:ext cx="5050305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703" y="4800601"/>
            <a:ext cx="793909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703" y="402898"/>
            <a:ext cx="7939097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703" y="5367338"/>
            <a:ext cx="7939097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g.jpg"/>
          <p:cNvPicPr>
            <a:picLocks noChangeAspect="1"/>
          </p:cNvPicPr>
          <p:nvPr/>
        </p:nvPicPr>
        <p:blipFill>
          <a:blip r:embed="rId16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7"/>
            <a:ext cx="9144000" cy="68777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248" y="274639"/>
            <a:ext cx="8000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48" y="1600201"/>
            <a:ext cx="8000552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5940101"/>
            <a:ext cx="9143998" cy="917899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64" y="6126164"/>
            <a:ext cx="3309760" cy="56785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08042" y="6216620"/>
            <a:ext cx="346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+mj-lt"/>
              </a:rPr>
              <a:t>University Unit Name</a:t>
            </a:r>
            <a:r>
              <a:rPr lang="en-US" baseline="0" dirty="0">
                <a:solidFill>
                  <a:schemeClr val="bg1"/>
                </a:solidFill>
                <a:latin typeface="+mj-lt"/>
              </a:rPr>
              <a:t>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61514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3594" y="4670887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48</TotalTime>
  <Words>66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Rowe, Heather</cp:lastModifiedBy>
  <cp:revision>9</cp:revision>
  <dcterms:created xsi:type="dcterms:W3CDTF">2015-07-09T18:42:12Z</dcterms:created>
  <dcterms:modified xsi:type="dcterms:W3CDTF">2019-10-18T16:35:47Z</dcterms:modified>
</cp:coreProperties>
</file>