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  <a:srgbClr val="510001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2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7" y="2890347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1"/>
            <a:ext cx="3678621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2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5" y="1600202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7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5" y="378938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1" y="1600202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6" y="1600202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38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3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5" y="1215233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5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3" y="274638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3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6" y="348215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0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0" y="273053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3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8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8" y="402899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8" y="5367339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3" y="-19707"/>
            <a:ext cx="12191997" cy="5959808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10723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660000"/>
                </a:solidFill>
                <a:latin typeface="+mj-lt"/>
              </a:rPr>
              <a:t>University Unit Name</a:t>
            </a:r>
            <a:r>
              <a:rPr lang="en-US" sz="1800" baseline="0" dirty="0">
                <a:solidFill>
                  <a:srgbClr val="660000"/>
                </a:solidFill>
                <a:latin typeface="+mj-lt"/>
              </a:rPr>
              <a:t> Here</a:t>
            </a:r>
            <a:endParaRPr lang="en-US" sz="1800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5" y="6115232"/>
            <a:ext cx="3535279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5"/>
            <a:ext cx="7772400" cy="1470025"/>
          </a:xfrm>
        </p:spPr>
        <p:txBody>
          <a:bodyPr/>
          <a:lstStyle/>
          <a:p>
            <a:r>
              <a:rPr lang="en-US" dirty="0"/>
              <a:t>Title goes here in white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426091"/>
            <a:ext cx="6400800" cy="777808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8160" y="4474778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To change the “University Unit Name Here,”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 must modify the Master Slide. Go to your menu bar – select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 the </a:t>
            </a:r>
            <a:r>
              <a:rPr lang="en-US" sz="1400" b="1" dirty="0">
                <a:solidFill>
                  <a:srgbClr val="FFFFFF"/>
                </a:solidFill>
              </a:rPr>
              <a:t>View</a:t>
            </a:r>
            <a:r>
              <a:rPr lang="en-US" sz="1400" dirty="0">
                <a:solidFill>
                  <a:srgbClr val="FFFFFF"/>
                </a:solidFill>
              </a:rPr>
              <a:t> tab, in the </a:t>
            </a:r>
            <a:r>
              <a:rPr lang="en-US" sz="1400" b="1" dirty="0">
                <a:solidFill>
                  <a:srgbClr val="FFFFFF"/>
                </a:solidFill>
              </a:rPr>
              <a:t>Master Views </a:t>
            </a:r>
            <a:r>
              <a:rPr lang="en-US" sz="1400" dirty="0">
                <a:solidFill>
                  <a:srgbClr val="FFFFFF"/>
                </a:solidFill>
              </a:rPr>
              <a:t>group, click </a:t>
            </a:r>
            <a:r>
              <a:rPr lang="en-US" sz="1400" b="1" dirty="0">
                <a:solidFill>
                  <a:srgbClr val="FFFFFF"/>
                </a:solidFill>
              </a:rPr>
              <a:t>Slide Master.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You’ll be able to select the text and modify it then. Hit save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84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white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14</cp:revision>
  <dcterms:created xsi:type="dcterms:W3CDTF">2015-07-09T18:42:12Z</dcterms:created>
  <dcterms:modified xsi:type="dcterms:W3CDTF">2019-10-18T16:32:45Z</dcterms:modified>
</cp:coreProperties>
</file>