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2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7" y="2890347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3678621" cy="5903310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2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5" y="1600202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7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5" y="378938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1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1" y="1600202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6" y="1600202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38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3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5" y="1215233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5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3" y="274638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3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6" y="348215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0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0" y="273053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3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8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8" y="402899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8" y="5367339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5905065"/>
            <a:ext cx="12191997" cy="4572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210723" y="6216620"/>
            <a:ext cx="46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660000"/>
                </a:solidFill>
                <a:latin typeface="+mj-lt"/>
              </a:rPr>
              <a:t>Unit Name</a:t>
            </a:r>
            <a:r>
              <a:rPr lang="en-US" sz="1800" baseline="0" dirty="0">
                <a:solidFill>
                  <a:srgbClr val="660000"/>
                </a:solidFill>
                <a:latin typeface="+mj-lt"/>
              </a:rPr>
              <a:t> Here – Change in Master</a:t>
            </a:r>
            <a:endParaRPr lang="en-US" sz="1800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320" y="6123991"/>
            <a:ext cx="2457011" cy="6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61515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7595" y="4670888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Custom 3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55</TotalTime>
  <Words>66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13</cp:revision>
  <dcterms:created xsi:type="dcterms:W3CDTF">2015-07-09T18:42:12Z</dcterms:created>
  <dcterms:modified xsi:type="dcterms:W3CDTF">2020-01-16T16:21:11Z</dcterms:modified>
</cp:coreProperties>
</file>