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5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D1725"/>
    <a:srgbClr val="510001"/>
    <a:srgbClr val="66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 snapToObjects="1">
      <p:cViewPr varScale="1">
        <p:scale>
          <a:sx n="121" d="100"/>
          <a:sy n="121" d="100"/>
        </p:scale>
        <p:origin x="1904" y="1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3031782" y="569311"/>
            <a:ext cx="5655018" cy="2040759"/>
          </a:xfrm>
        </p:spPr>
        <p:txBody>
          <a:bodyPr/>
          <a:lstStyle/>
          <a:p>
            <a:r>
              <a:rPr lang="en-US" dirty="0"/>
              <a:t>Click to edit Master </a:t>
            </a:r>
            <a:br>
              <a:rPr lang="en-US" dirty="0"/>
            </a:br>
            <a:r>
              <a:rPr lang="en-US" dirty="0"/>
              <a:t>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31782" y="2890346"/>
            <a:ext cx="5655017" cy="274845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8" name="Picture Placeholder 2"/>
          <p:cNvSpPr>
            <a:spLocks noGrp="1"/>
          </p:cNvSpPr>
          <p:nvPr>
            <p:ph type="pic" idx="14"/>
          </p:nvPr>
        </p:nvSpPr>
        <p:spPr>
          <a:xfrm>
            <a:off x="0" y="0"/>
            <a:ext cx="2758966" cy="5940101"/>
          </a:xfrm>
          <a:solidFill>
            <a:srgbClr val="545651"/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Drag picture to placeholder or click icon to add</a:t>
            </a:r>
          </a:p>
        </p:txBody>
      </p:sp>
    </p:spTree>
    <p:extLst>
      <p:ext uri="{BB962C8B-B14F-4D97-AF65-F5344CB8AC3E}">
        <p14:creationId xmlns:p14="http://schemas.microsoft.com/office/powerpoint/2010/main" val="42224216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bg.jpg"/>
          <p:cNvPicPr>
            <a:picLocks noChangeAspect="1"/>
          </p:cNvPicPr>
          <p:nvPr userDrawn="1"/>
        </p:nvPicPr>
        <p:blipFill>
          <a:blip r:embed="rId2">
            <a:alphaModFix amt="6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9707"/>
            <a:ext cx="9144000" cy="687770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3853219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74794643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0159327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76868848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2"/>
          <p:cNvSpPr>
            <a:spLocks noGrp="1"/>
          </p:cNvSpPr>
          <p:nvPr>
            <p:ph type="pic" idx="13"/>
          </p:nvPr>
        </p:nvSpPr>
        <p:spPr>
          <a:xfrm>
            <a:off x="401086" y="430146"/>
            <a:ext cx="8397229" cy="5182226"/>
          </a:xfrm>
          <a:solidFill>
            <a:srgbClr val="545651"/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Drag picture to placeholder or click icon to add</a:t>
            </a:r>
          </a:p>
        </p:txBody>
      </p:sp>
    </p:spTree>
    <p:extLst>
      <p:ext uri="{BB962C8B-B14F-4D97-AF65-F5344CB8AC3E}">
        <p14:creationId xmlns:p14="http://schemas.microsoft.com/office/powerpoint/2010/main" val="71163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3338" y="274639"/>
            <a:ext cx="8123462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63338" y="1600201"/>
            <a:ext cx="8123462" cy="3950721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" name="Picture Placeholder 2"/>
          <p:cNvSpPr>
            <a:spLocks noGrp="1"/>
          </p:cNvSpPr>
          <p:nvPr>
            <p:ph type="pic" idx="13"/>
          </p:nvPr>
        </p:nvSpPr>
        <p:spPr>
          <a:xfrm>
            <a:off x="6234386" y="1600201"/>
            <a:ext cx="2452414" cy="2988015"/>
          </a:xfrm>
          <a:solidFill>
            <a:srgbClr val="545651"/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Drag picture to placeholder or click icon to add</a:t>
            </a:r>
          </a:p>
        </p:txBody>
      </p:sp>
    </p:spTree>
    <p:extLst>
      <p:ext uri="{BB962C8B-B14F-4D97-AF65-F5344CB8AC3E}">
        <p14:creationId xmlns:p14="http://schemas.microsoft.com/office/powerpoint/2010/main" val="23132284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9402" y="4501931"/>
            <a:ext cx="7675313" cy="1267044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9402" y="3011380"/>
            <a:ext cx="7675314" cy="139552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8" name="Picture Placeholder 2"/>
          <p:cNvSpPr>
            <a:spLocks noGrp="1"/>
          </p:cNvSpPr>
          <p:nvPr>
            <p:ph type="pic" idx="13"/>
          </p:nvPr>
        </p:nvSpPr>
        <p:spPr>
          <a:xfrm>
            <a:off x="819401" y="378937"/>
            <a:ext cx="7675313" cy="2417007"/>
          </a:xfrm>
          <a:solidFill>
            <a:srgbClr val="545651"/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Drag picture to placeholder or click icon to add</a:t>
            </a:r>
          </a:p>
        </p:txBody>
      </p:sp>
    </p:spTree>
    <p:extLst>
      <p:ext uri="{BB962C8B-B14F-4D97-AF65-F5344CB8AC3E}">
        <p14:creationId xmlns:p14="http://schemas.microsoft.com/office/powerpoint/2010/main" val="41142731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9458" y="274639"/>
            <a:ext cx="8287342" cy="1143000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99458" y="1600201"/>
            <a:ext cx="4097003" cy="408386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32039" y="1600201"/>
            <a:ext cx="3954763" cy="408386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62540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58966" y="274637"/>
            <a:ext cx="5927834" cy="741363"/>
          </a:xfrm>
        </p:spPr>
        <p:txBody>
          <a:bodyPr>
            <a:noAutofit/>
          </a:bodyPr>
          <a:lstStyle>
            <a:lvl1pPr>
              <a:defRPr sz="3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758966" y="1215232"/>
            <a:ext cx="299544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758966" y="1854994"/>
            <a:ext cx="2995448" cy="385979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29586" y="1215232"/>
            <a:ext cx="2757214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29586" y="1854994"/>
            <a:ext cx="2757214" cy="385979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1" name="Picture Placeholder 2"/>
          <p:cNvSpPr>
            <a:spLocks noGrp="1"/>
          </p:cNvSpPr>
          <p:nvPr>
            <p:ph type="pic" idx="13"/>
          </p:nvPr>
        </p:nvSpPr>
        <p:spPr>
          <a:xfrm>
            <a:off x="155267" y="274637"/>
            <a:ext cx="2452414" cy="2623723"/>
          </a:xfrm>
          <a:solidFill>
            <a:srgbClr val="545651"/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Drag picture to placeholder or click icon to add</a:t>
            </a:r>
          </a:p>
        </p:txBody>
      </p:sp>
      <p:sp>
        <p:nvSpPr>
          <p:cNvPr id="12" name="Picture Placeholder 2"/>
          <p:cNvSpPr>
            <a:spLocks noGrp="1"/>
          </p:cNvSpPr>
          <p:nvPr>
            <p:ph type="pic" idx="14"/>
          </p:nvPr>
        </p:nvSpPr>
        <p:spPr>
          <a:xfrm>
            <a:off x="155267" y="3116479"/>
            <a:ext cx="2452414" cy="2598308"/>
          </a:xfrm>
          <a:solidFill>
            <a:srgbClr val="545651"/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Drag picture to placeholder or click icon to add</a:t>
            </a:r>
          </a:p>
        </p:txBody>
      </p:sp>
    </p:spTree>
    <p:extLst>
      <p:ext uri="{BB962C8B-B14F-4D97-AF65-F5344CB8AC3E}">
        <p14:creationId xmlns:p14="http://schemas.microsoft.com/office/powerpoint/2010/main" val="3136446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961109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2"/>
          <p:cNvSpPr>
            <a:spLocks noGrp="1"/>
          </p:cNvSpPr>
          <p:nvPr>
            <p:ph type="pic" idx="13"/>
          </p:nvPr>
        </p:nvSpPr>
        <p:spPr>
          <a:xfrm>
            <a:off x="216723" y="348214"/>
            <a:ext cx="3890524" cy="5233432"/>
          </a:xfrm>
          <a:solidFill>
            <a:srgbClr val="545651"/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Drag picture to placeholder or click icon to add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4363309" y="348214"/>
            <a:ext cx="4435005" cy="530512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71163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0901" y="273049"/>
            <a:ext cx="5050305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964622" y="273052"/>
            <a:ext cx="2722179" cy="53802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0901" y="1435102"/>
            <a:ext cx="5050305" cy="421823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38582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7703" y="4800601"/>
            <a:ext cx="7939097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47703" y="402898"/>
            <a:ext cx="7939097" cy="4324679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Drag picture to placeholder or click icon to add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47703" y="5367338"/>
            <a:ext cx="7939097" cy="43962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043402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flipV="1">
            <a:off x="2" y="-19707"/>
            <a:ext cx="9143998" cy="5959808"/>
          </a:xfrm>
          <a:prstGeom prst="rect">
            <a:avLst/>
          </a:prstGeom>
          <a:solidFill>
            <a:srgbClr val="5D172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6248" y="274639"/>
            <a:ext cx="8000552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6248" y="1600201"/>
            <a:ext cx="8000552" cy="395072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TextBox 8"/>
          <p:cNvSpPr txBox="1"/>
          <p:nvPr userDrawn="1"/>
        </p:nvSpPr>
        <p:spPr>
          <a:xfrm>
            <a:off x="3409122" y="6216620"/>
            <a:ext cx="54608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>
                <a:solidFill>
                  <a:srgbClr val="660000"/>
                </a:solidFill>
                <a:latin typeface="+mj-lt"/>
              </a:rPr>
              <a:t>Unit Name</a:t>
            </a:r>
            <a:r>
              <a:rPr lang="en-US" baseline="0" dirty="0">
                <a:solidFill>
                  <a:srgbClr val="660000"/>
                </a:solidFill>
                <a:latin typeface="+mj-lt"/>
              </a:rPr>
              <a:t> Here – Change in Master</a:t>
            </a:r>
            <a:endParaRPr lang="en-US" dirty="0">
              <a:solidFill>
                <a:srgbClr val="660000"/>
              </a:solidFill>
              <a:latin typeface="+mj-lt"/>
            </a:endParaRP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73990" y="6115232"/>
            <a:ext cx="2457007" cy="6050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17521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4" r:id="rId8"/>
    <p:sldLayoutId id="2147483685" r:id="rId9"/>
    <p:sldLayoutId id="2147483686" r:id="rId10"/>
    <p:sldLayoutId id="2147483687" r:id="rId11"/>
    <p:sldLayoutId id="2147483688" r:id="rId12"/>
    <p:sldLayoutId id="2147483689" r:id="rId13"/>
    <p:sldLayoutId id="2147483673" r:id="rId14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685800" y="161514"/>
            <a:ext cx="7772400" cy="1470025"/>
          </a:xfrm>
        </p:spPr>
        <p:txBody>
          <a:bodyPr/>
          <a:lstStyle/>
          <a:p>
            <a:r>
              <a:rPr lang="en-US" dirty="0"/>
              <a:t>Title goes here in white</a:t>
            </a:r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>
          <a:xfrm>
            <a:off x="1371600" y="1426091"/>
            <a:ext cx="6400800" cy="777808"/>
          </a:xfrm>
        </p:spPr>
        <p:txBody>
          <a:bodyPr/>
          <a:lstStyle/>
          <a:p>
            <a:r>
              <a:rPr lang="en-US" dirty="0"/>
              <a:t>Subtitle goes here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633594" y="4474777"/>
            <a:ext cx="5256479" cy="1169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FFFFFF"/>
                </a:solidFill>
              </a:rPr>
              <a:t>To change the “University Unit Name Here,” </a:t>
            </a:r>
          </a:p>
          <a:p>
            <a:r>
              <a:rPr lang="en-US" sz="1400" dirty="0">
                <a:solidFill>
                  <a:srgbClr val="FFFFFF"/>
                </a:solidFill>
              </a:rPr>
              <a:t>you must modify the Master Slide. Go to your menu bar – select</a:t>
            </a:r>
          </a:p>
          <a:p>
            <a:r>
              <a:rPr lang="en-US" sz="1400" dirty="0">
                <a:solidFill>
                  <a:srgbClr val="FFFFFF"/>
                </a:solidFill>
              </a:rPr>
              <a:t> the </a:t>
            </a:r>
            <a:r>
              <a:rPr lang="en-US" sz="1400" b="1" dirty="0">
                <a:solidFill>
                  <a:srgbClr val="FFFFFF"/>
                </a:solidFill>
              </a:rPr>
              <a:t>View</a:t>
            </a:r>
            <a:r>
              <a:rPr lang="en-US" sz="1400" dirty="0">
                <a:solidFill>
                  <a:srgbClr val="FFFFFF"/>
                </a:solidFill>
              </a:rPr>
              <a:t> tab, in the </a:t>
            </a:r>
            <a:r>
              <a:rPr lang="en-US" sz="1400" b="1" dirty="0">
                <a:solidFill>
                  <a:srgbClr val="FFFFFF"/>
                </a:solidFill>
              </a:rPr>
              <a:t>Master Views </a:t>
            </a:r>
            <a:r>
              <a:rPr lang="en-US" sz="1400" dirty="0">
                <a:solidFill>
                  <a:srgbClr val="FFFFFF"/>
                </a:solidFill>
              </a:rPr>
              <a:t>group, click </a:t>
            </a:r>
            <a:r>
              <a:rPr lang="en-US" sz="1400" b="1" dirty="0">
                <a:solidFill>
                  <a:srgbClr val="FFFFFF"/>
                </a:solidFill>
              </a:rPr>
              <a:t>Slide Master.</a:t>
            </a:r>
          </a:p>
          <a:p>
            <a:r>
              <a:rPr lang="en-US" sz="1400" dirty="0">
                <a:solidFill>
                  <a:srgbClr val="FFFFFF"/>
                </a:solidFill>
              </a:rPr>
              <a:t>You’ll be able to select the text and modify it then. Hit save </a:t>
            </a:r>
          </a:p>
          <a:p>
            <a:r>
              <a:rPr lang="en-US" sz="1400" dirty="0">
                <a:solidFill>
                  <a:srgbClr val="FFFFFF"/>
                </a:solidFill>
              </a:rPr>
              <a:t>and close out of Slide Master</a:t>
            </a:r>
          </a:p>
        </p:txBody>
      </p:sp>
    </p:spTree>
    <p:extLst>
      <p:ext uri="{BB962C8B-B14F-4D97-AF65-F5344CB8AC3E}">
        <p14:creationId xmlns:p14="http://schemas.microsoft.com/office/powerpoint/2010/main" val="112694524"/>
      </p:ext>
    </p:extLst>
  </p:cSld>
  <p:clrMapOvr>
    <a:masterClrMapping/>
  </p:clrMapOvr>
</p:sld>
</file>

<file path=ppt/theme/theme1.xml><?xml version="1.0" encoding="utf-8"?>
<a:theme xmlns:a="http://schemas.openxmlformats.org/drawingml/2006/main" name="MSU_Maroon&amp;Grey">
  <a:themeElements>
    <a:clrScheme name="MSU Colors">
      <a:dk1>
        <a:srgbClr val="000000"/>
      </a:dk1>
      <a:lt1>
        <a:srgbClr val="FFFFFF"/>
      </a:lt1>
      <a:dk2>
        <a:srgbClr val="5D1724"/>
      </a:dk2>
      <a:lt2>
        <a:srgbClr val="E2E4DB"/>
      </a:lt2>
      <a:accent1>
        <a:srgbClr val="5E091A"/>
      </a:accent1>
      <a:accent2>
        <a:srgbClr val="410611"/>
      </a:accent2>
      <a:accent3>
        <a:srgbClr val="545651"/>
      </a:accent3>
      <a:accent4>
        <a:srgbClr val="848780"/>
      </a:accent4>
      <a:accent5>
        <a:srgbClr val="B9BDB3"/>
      </a:accent5>
      <a:accent6>
        <a:srgbClr val="890C25"/>
      </a:accent6>
      <a:hlink>
        <a:srgbClr val="890C25"/>
      </a:hlink>
      <a:folHlink>
        <a:srgbClr val="890C25"/>
      </a:folHlink>
    </a:clrScheme>
    <a:fontScheme name="Executive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73</TotalTime>
  <Words>66</Words>
  <Application>Microsoft Macintosh PowerPoint</Application>
  <PresentationFormat>On-screen Show (4:3)</PresentationFormat>
  <Paragraphs>7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Century Gothic</vt:lpstr>
      <vt:lpstr>Palatino Linotype</vt:lpstr>
      <vt:lpstr>MSU_Maroon&amp;Grey</vt:lpstr>
      <vt:lpstr>Title goes here in white</vt:lpstr>
    </vt:vector>
  </TitlesOfParts>
  <Company>Mississippi State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Heather Rowe</dc:creator>
  <cp:lastModifiedBy>Polk, Kristen</cp:lastModifiedBy>
  <cp:revision>14</cp:revision>
  <dcterms:created xsi:type="dcterms:W3CDTF">2015-07-09T18:42:12Z</dcterms:created>
  <dcterms:modified xsi:type="dcterms:W3CDTF">2020-01-16T16:23:29Z</dcterms:modified>
</cp:coreProperties>
</file>