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88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58966" y="569311"/>
            <a:ext cx="592783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8966" y="2890346"/>
            <a:ext cx="5927834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4800600"/>
            <a:ext cx="5927834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58966" y="402898"/>
            <a:ext cx="5927834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8966" y="5367338"/>
            <a:ext cx="5927834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DCDCBD7-1BDC-444A-A940-AE4E2F842EF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-76200"/>
            <a:ext cx="9144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695390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8143" y="5918200"/>
            <a:ext cx="9162144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horizontalword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791200"/>
            <a:ext cx="5562600" cy="1150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38BD24-26AA-B745-99B9-BC8D4C246B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997" y="6143763"/>
            <a:ext cx="1960245" cy="4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34CAA20-6CDB-4745-AEE2-E9317100275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8" y="4501931"/>
            <a:ext cx="5735747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8" y="3011380"/>
            <a:ext cx="5735747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437E030-44DC-DB46-B025-6CE16954C8D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58966" y="1600201"/>
            <a:ext cx="285531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4485" y="1600201"/>
            <a:ext cx="286231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3"/>
            <a:ext cx="2995448" cy="43636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3"/>
            <a:ext cx="2757214" cy="43636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9FD545D-0D98-7E49-93DD-44BF401A642F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9AFA04F-60CA-094E-A926-40DBA1C69DA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-70068" y="2726523"/>
            <a:ext cx="2452414" cy="2170231"/>
          </a:xfrm>
          <a:solidFill>
            <a:srgbClr val="545651"/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-76200"/>
            <a:ext cx="9144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bg.jpg"/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69539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8143" y="5918200"/>
            <a:ext cx="9162144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47" y="6221288"/>
            <a:ext cx="1998652" cy="425245"/>
          </a:xfrm>
          <a:prstGeom prst="rect">
            <a:avLst/>
          </a:prstGeom>
        </p:spPr>
      </p:pic>
      <p:pic>
        <p:nvPicPr>
          <p:cNvPr id="11" name="Picture 10" descr="horizontalword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791200"/>
            <a:ext cx="5562600" cy="11503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76200"/>
            <a:ext cx="9144000" cy="693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695390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8143" y="5918200"/>
            <a:ext cx="9162144" cy="93980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997" y="6143763"/>
            <a:ext cx="1960245" cy="482727"/>
          </a:xfrm>
          <a:prstGeom prst="rect">
            <a:avLst/>
          </a:prstGeom>
        </p:spPr>
      </p:pic>
      <p:pic>
        <p:nvPicPr>
          <p:cNvPr id="16" name="Picture 15" descr="horizontalword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791200"/>
            <a:ext cx="5562600" cy="115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8968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8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58966" y="274639"/>
            <a:ext cx="59278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600201"/>
            <a:ext cx="59278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58968" y="6356351"/>
            <a:ext cx="1185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BED9D-E731-4B87-A1F5-612AF45F28CA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34337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7862" y="6356351"/>
            <a:ext cx="698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D3C3A-41F3-4783-BCEB-04E7189EDA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" y="-19707"/>
            <a:ext cx="2391103" cy="6877707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9" y="-17589"/>
            <a:ext cx="2336591" cy="56525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5920" y="5197793"/>
            <a:ext cx="1739265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73" r:id="rId15"/>
    <p:sldLayoutId id="2147483674" r:id="rId1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8966" y="569311"/>
            <a:ext cx="6102156" cy="2040759"/>
          </a:xfrm>
        </p:spPr>
        <p:txBody>
          <a:bodyPr>
            <a:normAutofit/>
          </a:bodyPr>
          <a:lstStyle/>
          <a:p>
            <a:r>
              <a:rPr lang="en-US" sz="3800" b="1" dirty="0"/>
              <a:t>Title goes here in maroon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8966" y="2095929"/>
            <a:ext cx="5927834" cy="514141"/>
          </a:xfrm>
        </p:spPr>
        <p:txBody>
          <a:bodyPr>
            <a:normAutofit/>
          </a:bodyPr>
          <a:lstStyle/>
          <a:p>
            <a:r>
              <a:rPr lang="en-US" sz="2400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66</TotalTime>
  <Words>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10</cp:revision>
  <dcterms:created xsi:type="dcterms:W3CDTF">2015-07-09T18:42:12Z</dcterms:created>
  <dcterms:modified xsi:type="dcterms:W3CDTF">2020-01-16T16:30:39Z</dcterms:modified>
</cp:coreProperties>
</file>